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6" r:id="rId1"/>
    <p:sldMasterId id="2147483680" r:id="rId2"/>
  </p:sldMasterIdLst>
  <p:sldIdLst>
    <p:sldId id="256" r:id="rId3"/>
    <p:sldId id="257" r:id="rId4"/>
  </p:sldIdLst>
  <p:sldSz cx="10080625" cy="5670550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8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2.xml"/><Relationship Id="rId5" Type="http://schemas.openxmlformats.org/officeDocument/2006/relationships/presProps" Target="presProps.xml"/><Relationship Id="rId10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l Prete Elisabetta" userId="f5749427-61aa-4cf8-8c6a-2ff1cb210b28" providerId="ADAL" clId="{A80753DE-5816-41FF-A07B-2BC430CA5481}"/>
    <pc:docChg chg="undo custSel modSld">
      <pc:chgData name="Del Prete Elisabetta" userId="f5749427-61aa-4cf8-8c6a-2ff1cb210b28" providerId="ADAL" clId="{A80753DE-5816-41FF-A07B-2BC430CA5481}" dt="2024-04-05T10:11:22.775" v="138" actId="404"/>
      <pc:docMkLst>
        <pc:docMk/>
      </pc:docMkLst>
      <pc:sldChg chg="modSp mod">
        <pc:chgData name="Del Prete Elisabetta" userId="f5749427-61aa-4cf8-8c6a-2ff1cb210b28" providerId="ADAL" clId="{A80753DE-5816-41FF-A07B-2BC430CA5481}" dt="2024-04-05T10:11:22.775" v="138" actId="404"/>
        <pc:sldMkLst>
          <pc:docMk/>
          <pc:sldMk cId="0" sldId="256"/>
        </pc:sldMkLst>
        <pc:spChg chg="mod">
          <ac:chgData name="Del Prete Elisabetta" userId="f5749427-61aa-4cf8-8c6a-2ff1cb210b28" providerId="ADAL" clId="{A80753DE-5816-41FF-A07B-2BC430CA5481}" dt="2024-04-05T10:11:22.775" v="138" actId="404"/>
          <ac:spMkLst>
            <pc:docMk/>
            <pc:sldMk cId="0" sldId="256"/>
            <ac:spMk id="12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it-IT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it-IT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/>
          <p:nvPr/>
        </p:nvSpPr>
        <p:spPr>
          <a:xfrm>
            <a:off x="0" y="4326480"/>
            <a:ext cx="10076760" cy="131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2500" b="1">
                <a:latin typeface="Abadi" panose="020B0604020104020204" pitchFamily="34" charset="0"/>
              </a:rPr>
              <a:t>TYPE </a:t>
            </a:r>
            <a:r>
              <a:rPr lang="it-IT" sz="2500" b="1" dirty="0">
                <a:latin typeface="Abadi" panose="020B0604020104020204" pitchFamily="34" charset="0"/>
              </a:rPr>
              <a:t>NAME &amp; SURNAME</a:t>
            </a:r>
            <a:br>
              <a:rPr sz="2000" b="1" dirty="0">
                <a:latin typeface="Abadi" panose="020B0604020104020204" pitchFamily="34" charset="0"/>
              </a:rPr>
            </a:br>
            <a:r>
              <a:rPr lang="en-US" sz="2400" b="1" spc="-1" dirty="0">
                <a:solidFill>
                  <a:srgbClr val="595959"/>
                </a:solidFill>
                <a:latin typeface="Abadi" panose="020B0604020104020204" pitchFamily="34" charset="0"/>
              </a:rPr>
              <a:t>Type the title of your presentation</a:t>
            </a:r>
            <a:endParaRPr lang="it-IT" sz="2800" b="1" strike="noStrike" spc="-1" dirty="0">
              <a:solidFill>
                <a:srgbClr val="FFFFFF"/>
              </a:solidFill>
              <a:latin typeface="Abadi" panose="020B0604020104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E310AF71E2FAD4EAC9A8E4896CEFDD7" ma:contentTypeVersion="21" ma:contentTypeDescription="Creare un nuovo documento." ma:contentTypeScope="" ma:versionID="0677ac6a690d59a8a11006abcecab8eb">
  <xsd:schema xmlns:xsd="http://www.w3.org/2001/XMLSchema" xmlns:xs="http://www.w3.org/2001/XMLSchema" xmlns:p="http://schemas.microsoft.com/office/2006/metadata/properties" xmlns:ns2="30e88587-9e78-4217-9348-a39577364fdb" xmlns:ns3="153ac1fb-c370-478c-a564-cdf742559d23" targetNamespace="http://schemas.microsoft.com/office/2006/metadata/properties" ma:root="true" ma:fieldsID="fd8892887a82d224dfc816775a938d25" ns2:_="" ns3:_="">
    <xsd:import namespace="30e88587-9e78-4217-9348-a39577364fdb"/>
    <xsd:import namespace="153ac1fb-c370-478c-a564-cdf742559d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Tag" minOccurs="0"/>
                <xsd:element ref="ns2:Not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e88587-9e78-4217-9348-a39577364f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Tag" ma:index="19" nillable="true" ma:displayName="Tag" ma:format="Dropdown" ma:internalName="Tag">
      <xsd:simpleType>
        <xsd:restriction base="dms:Text">
          <xsd:maxLength value="255"/>
        </xsd:restriction>
      </xsd:simpleType>
    </xsd:element>
    <xsd:element name="Note" ma:index="20" nillable="true" ma:displayName="Note" ma:format="Dropdown" ma:internalName="Note">
      <xsd:simpleType>
        <xsd:restriction base="dms:Text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Tag immagine" ma:readOnly="false" ma:fieldId="{5cf76f15-5ced-4ddc-b409-7134ff3c332f}" ma:taxonomyMulti="true" ma:sspId="e61addf5-33b0-44d8-8cb5-cf6d89ac4c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3ac1fb-c370-478c-a564-cdf742559d23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31c5af1-37b9-4932-b97c-bb27979fb246}" ma:internalName="TaxCatchAll" ma:showField="CatchAllData" ma:web="153ac1fb-c370-478c-a564-cdf742559d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AB4FEC-9C8F-45A2-96C4-DEFB1A3286F4}"/>
</file>

<file path=customXml/itemProps2.xml><?xml version="1.0" encoding="utf-8"?>
<ds:datastoreItem xmlns:ds="http://schemas.openxmlformats.org/officeDocument/2006/customXml" ds:itemID="{F4053775-3D1D-4231-BE0C-8E50F7A8235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11</Words>
  <Application>Microsoft Office PowerPoint</Application>
  <PresentationFormat>Personalizzato</PresentationFormat>
  <Paragraphs>1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</vt:i4>
      </vt:variant>
    </vt:vector>
  </HeadingPairs>
  <TitlesOfParts>
    <vt:vector size="8" baseType="lpstr">
      <vt:lpstr>Abadi</vt:lpstr>
      <vt:lpstr>Arial</vt:lpstr>
      <vt:lpstr>Symbol</vt:lpstr>
      <vt:lpstr>Wingdings</vt:lpstr>
      <vt:lpstr>Office Theme</vt:lpstr>
      <vt:lpstr>Office Theme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/>
  <dc:description/>
  <cp:lastModifiedBy>Fumarola Gilberto</cp:lastModifiedBy>
  <cp:revision>16</cp:revision>
  <dcterms:created xsi:type="dcterms:W3CDTF">2023-01-11T15:45:17Z</dcterms:created>
  <dcterms:modified xsi:type="dcterms:W3CDTF">2024-04-08T07:46:34Z</dcterms:modified>
  <dc:language>it-IT</dc:language>
</cp:coreProperties>
</file>