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_rels/presentation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png" ContentType="image/png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0275213" cy="4280376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2.xml"/><Relationship Id="rId5" Type="http://schemas.openxmlformats.org/officeDocument/2006/relationships/customXml" Target="../customXml/item1.xml"/><Relationship Id="rId4" Type="http://schemas.openxmlformats.org/officeDocument/2006/relationships/presProps" Target="presProps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37440" y="914760"/>
            <a:ext cx="26596440" cy="92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6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837440" y="10204920"/>
            <a:ext cx="26598600" cy="2440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0517"/>
              </a:spcBef>
              <a:buNone/>
            </a:pPr>
            <a:endParaRPr b="0" lang="it-IT" sz="237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8BF2EE-652A-41A9-BEB5-73E189E74B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837440" y="2037600"/>
            <a:ext cx="26596440" cy="702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it-IT" sz="3265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it-IT" sz="326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10467360" y="38692800"/>
            <a:ext cx="9366480" cy="289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21549960" y="38692800"/>
            <a:ext cx="6883920" cy="289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4F9268D-F7FE-44C1-9B04-347DF74714AC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1837440" y="38692800"/>
            <a:ext cx="6883920" cy="289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837440" y="10204920"/>
            <a:ext cx="26598600" cy="2440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542" lnSpcReduction="10000"/>
          </a:bodyPr>
          <a:p>
            <a:pPr marL="432000" indent="-324000">
              <a:spcBef>
                <a:spcPts val="105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375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it-IT" sz="2375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41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78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it-IT" sz="2078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631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782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it-IT" sz="1782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420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485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it-IT" sz="1485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1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85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it-IT" sz="1485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1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85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it-IT" sz="1485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1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85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it-IT" sz="148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310AF71E2FAD4EAC9A8E4896CEFDD7" ma:contentTypeVersion="21" ma:contentTypeDescription="Creare un nuovo documento." ma:contentTypeScope="" ma:versionID="0677ac6a690d59a8a11006abcecab8eb">
  <xsd:schema xmlns:xsd="http://www.w3.org/2001/XMLSchema" xmlns:xs="http://www.w3.org/2001/XMLSchema" xmlns:p="http://schemas.microsoft.com/office/2006/metadata/properties" xmlns:ns2="30e88587-9e78-4217-9348-a39577364fdb" xmlns:ns3="153ac1fb-c370-478c-a564-cdf742559d23" targetNamespace="http://schemas.microsoft.com/office/2006/metadata/properties" ma:root="true" ma:fieldsID="fd8892887a82d224dfc816775a938d25" ns2:_="" ns3:_="">
    <xsd:import namespace="30e88587-9e78-4217-9348-a39577364fdb"/>
    <xsd:import namespace="153ac1fb-c370-478c-a564-cdf742559d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Tag" minOccurs="0"/>
                <xsd:element ref="ns2:Not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88587-9e78-4217-9348-a39577364f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Tag" ma:index="19" nillable="true" ma:displayName="Tag" ma:format="Dropdown" ma:internalName="Tag">
      <xsd:simpleType>
        <xsd:restriction base="dms:Text">
          <xsd:maxLength value="255"/>
        </xsd:restriction>
      </xsd:simpleType>
    </xsd:element>
    <xsd:element name="Note" ma:index="20" nillable="true" ma:displayName="Note" ma:format="Dropdown" ma:internalName="Note">
      <xsd:simpleType>
        <xsd:restriction base="dms:Text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e61addf5-33b0-44d8-8cb5-cf6d89ac4c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ac1fb-c370-478c-a564-cdf742559d2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e31c5af1-37b9-4932-b97c-bb27979fb246}" ma:internalName="TaxCatchAll" ma:showField="CatchAllData" ma:web="153ac1fb-c370-478c-a564-cdf742559d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A9521B-FB41-4B4B-A326-E52448004AA0}"/>
</file>

<file path=customXml/itemProps2.xml><?xml version="1.0" encoding="utf-8"?>
<ds:datastoreItem xmlns:ds="http://schemas.openxmlformats.org/officeDocument/2006/customXml" ds:itemID="{A900C717-4A31-4C8B-B445-1E9AB38C6C4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LibreOffice/24.2.0.3$MacOSX_X86_64 LibreOffice_project/da48488a73ddd66ea24cf16bbc4f7b9c08e9bea1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2024-04-04T12:01:52Z</dcterms:created>
  <dc:creator/>
  <dc:description/>
  <dc:language>it-IT</dc:language>
  <cp:lastModifiedBy/>
  <dcterms:modified xsi:type="dcterms:W3CDTF">2024-04-04T12:04:00Z</dcterms:modified>
  <cp:revision>2</cp:revision>
  <dc:subject/>
  <dc:title>Findomestic 2023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